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8" name="Shape 1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5" name="Shape 1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8" name="Shape 2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7" name="Shape 2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4" name="Shape 2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2" name="Shape 2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4691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y="4662139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4836035" x="685800"/>
            <a:ext cy="1032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 sz="3600"/>
            </a:lvl1pPr>
            <a:lvl2pPr rtl="0">
              <a:spcBef>
                <a:spcPts val="0"/>
              </a:spcBef>
              <a:defRPr sz="3600"/>
            </a:lvl2pPr>
            <a:lvl3pPr rtl="0">
              <a:spcBef>
                <a:spcPts val="0"/>
              </a:spcBef>
              <a:defRPr sz="3600"/>
            </a:lvl3pPr>
            <a:lvl4pPr rtl="0">
              <a:spcBef>
                <a:spcPts val="0"/>
              </a:spcBef>
              <a:defRPr sz="3600"/>
            </a:lvl4pPr>
            <a:lvl5pPr rtl="0">
              <a:spcBef>
                <a:spcPts val="0"/>
              </a:spcBef>
              <a:defRPr sz="3600"/>
            </a:lvl5pPr>
            <a:lvl6pPr rtl="0">
              <a:spcBef>
                <a:spcPts val="0"/>
              </a:spcBef>
              <a:defRPr sz="3600"/>
            </a:lvl6pPr>
            <a:lvl7pPr rtl="0">
              <a:spcBef>
                <a:spcPts val="0"/>
              </a:spcBef>
              <a:defRPr sz="3600"/>
            </a:lvl7pPr>
            <a:lvl8pPr rtl="0">
              <a:spcBef>
                <a:spcPts val="0"/>
              </a:spcBef>
              <a:defRPr sz="3600"/>
            </a:lvl8pPr>
            <a:lvl9pPr rtl="0">
              <a:spcBef>
                <a:spcPts val="0"/>
              </a:spcBef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58752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y="5845828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4"/><Relationship Target="../media/image01.png" Type="http://schemas.openxmlformats.org/officeDocument/2006/relationships/image" Id="rId3"/><Relationship Target="../media/image11.jpg" Type="http://schemas.openxmlformats.org/officeDocument/2006/relationships/image" Id="rId6"/><Relationship Target="../media/image08.jpg" Type="http://schemas.openxmlformats.org/officeDocument/2006/relationships/image" Id="rId5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4"/><Relationship Target="../media/image01.png" Type="http://schemas.openxmlformats.org/officeDocument/2006/relationships/image" Id="rId3"/><Relationship Target="../media/image12.jpg" Type="http://schemas.openxmlformats.org/officeDocument/2006/relationships/image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6.jpg" Type="http://schemas.openxmlformats.org/officeDocument/2006/relationships/image" Id="rId4"/><Relationship Target="../media/image01.png" Type="http://schemas.openxmlformats.org/officeDocument/2006/relationships/image" Id="rId3"/><Relationship Target="../media/image13.jpg" Type="http://schemas.openxmlformats.org/officeDocument/2006/relationships/image" Id="rId5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3.jp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1.jp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jpg" Type="http://schemas.openxmlformats.org/officeDocument/2006/relationships/image" Id="rId4"/><Relationship Target="../media/image01.png" Type="http://schemas.openxmlformats.org/officeDocument/2006/relationships/image" Id="rId3"/><Relationship Target="../media/image18.jpg" Type="http://schemas.openxmlformats.org/officeDocument/2006/relationships/image" Id="rId6"/><Relationship Target="../media/image15.jpg" Type="http://schemas.openxmlformats.org/officeDocument/2006/relationships/image" Id="rId5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guides-faq/41-extensions-for-jomsocial-documentation/jomsocial-user-profile-for-sobipro/472-jomsocial-user-profile-for-sobipro-documentation.html" Type="http://schemas.openxmlformats.org/officeDocument/2006/relationships/hyperlink" TargetMode="External" Id="rId4"/><Relationship Target="../media/image01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2.jp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9.jpg" Type="http://schemas.openxmlformats.org/officeDocument/2006/relationships/image" Id="rId4"/><Relationship Target="../media/image01.png" Type="http://schemas.openxmlformats.org/officeDocument/2006/relationships/image" Id="rId3"/><Relationship Target="../media/image17.jpg" Type="http://schemas.openxmlformats.org/officeDocument/2006/relationships/image" Id="rId5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0.png" Type="http://schemas.openxmlformats.org/officeDocument/2006/relationships/image" Id="rId4"/><Relationship Target="../media/image01.png" Type="http://schemas.openxmlformats.org/officeDocument/2006/relationships/image" Id="rId3"/><Relationship Target="../media/image25.pn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xtdir-adding-pages-to-jomsocial-community-network.html" Type="http://schemas.openxmlformats.org/officeDocument/2006/relationships/hyperlink" TargetMode="External" Id="rId4"/><Relationship Target="../media/image01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6.jpg" Type="http://schemas.openxmlformats.org/officeDocument/2006/relationships/image" Id="rId4"/><Relationship Target="../media/image01.png" Type="http://schemas.openxmlformats.org/officeDocument/2006/relationships/image" Id="rId3"/><Relationship Target="../media/image24.jpg" Type="http://schemas.openxmlformats.org/officeDocument/2006/relationships/image" Id="rId5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7.jpg" Type="http://schemas.openxmlformats.org/officeDocument/2006/relationships/image" Id="rId4"/><Relationship Target="www.extly.com/media/jomsocial_rule.xml" Type="http://schemas.openxmlformats.org/officeDocument/2006/relationships/hyperlink" TargetMode="External" Id="rId3"/><Relationship Target="../media/image28.jpg" Type="http://schemas.openxmlformats.org/officeDocument/2006/relationships/image" Id="rId6"/><Relationship Target="../media/image01.png" Type="http://schemas.openxmlformats.org/officeDocument/2006/relationships/image" Id="rId5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guides-faq/75-extensions-for-sobipro-documentation/xtdir-for-sobipro.html" Type="http://schemas.openxmlformats.org/officeDocument/2006/relationships/hyperlink" TargetMode="External" Id="rId4"/><Relationship Target="../media/image01.png" Type="http://schemas.openxmlformats.org/officeDocument/2006/relationships/image" Id="rId3"/><Relationship Target="http://www.extly.com/forum/index.html" Type="http://schemas.openxmlformats.org/officeDocument/2006/relationships/hyperlink" TargetMode="External" Id="rId6"/><Relationship Target="http://support.extly.com" Type="http://schemas.openxmlformats.org/officeDocument/2006/relationships/hyperlink" TargetMode="External" Id="rId5"/><Relationship Target="https://www.facebook.com/Extly" Type="http://schemas.openxmlformats.org/officeDocument/2006/relationships/hyperlink" TargetMode="External" Id="rId8"/><Relationship Target="http://www.twitter.com/extly" Type="http://schemas.openxmlformats.org/officeDocument/2006/relationships/hyperlink" TargetMode="External" Id="rId7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jomsocial-extensions.html" Type="http://schemas.openxmlformats.org/officeDocument/2006/relationships/hyperlink" TargetMode="External" Id="rId4"/><Relationship Target="../media/image01.png" Type="http://schemas.openxmlformats.org/officeDocument/2006/relationships/image" Id="rId3"/><Relationship Target="http://www.extly.com/forum/index.html" Type="http://schemas.openxmlformats.org/officeDocument/2006/relationships/hyperlink" TargetMode="External" Id="rId6"/><Relationship Target="http://support.extly.com" Type="http://schemas.openxmlformats.org/officeDocument/2006/relationships/hyperlink" TargetMode="External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xtdir-building-an-advertising-catalog-for-joomla.html" Type="http://schemas.openxmlformats.org/officeDocument/2006/relationships/hyperlink" TargetMode="External" Id="rId4"/><Relationship Target="http://www.extly.com/guides-faq/75-extensions-for-sobipro-documentation/xtdir-for-sobipro.html" Type="http://schemas.openxmlformats.org/officeDocument/2006/relationships/hyperlink" TargetMode="External" Id="rId3"/><Relationship Target="../media/image01.pn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01.png" Type="http://schemas.openxmlformats.org/officeDocument/2006/relationships/image" Id="rId3"/><Relationship Target="../media/image07.pn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4"/><Relationship Target="../media/image00.png" Type="http://schemas.openxmlformats.org/officeDocument/2006/relationships/image" Id="rId3"/><Relationship Target="../media/image02.pn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4"/><Relationship Target="../media/image01.png" Type="http://schemas.openxmlformats.org/officeDocument/2006/relationships/image" Id="rId3"/><Relationship Target="../media/image10.jpg" Type="http://schemas.openxmlformats.org/officeDocument/2006/relationships/image" Id="rId5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2490375" x="77050"/>
            <a:ext cy="2198400" cx="68708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5400" lang="es"/>
              <a:t>XTDir Pages for JomSocial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4813675" x="77050"/>
            <a:ext cy="1032599" cx="8930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>
                <a:solidFill>
                  <a:srgbClr val="000000"/>
                </a:solidFill>
              </a:rPr>
              <a:t>Adding Pages to JomSocial Community Network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y="5846275" x="3662625"/>
            <a:ext cy="677100" cx="5291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lang="es"/>
              <a:t>Presentation based on Joomla 3, JomSocial 3, SobiPro 1.1 and XTDir 5.0.6</a:t>
            </a:r>
          </a:p>
          <a:p>
            <a:pPr algn="r" rtl="0" lvl="0">
              <a:spcBef>
                <a:spcPts val="0"/>
              </a:spcBef>
              <a:buNone/>
            </a:pPr>
            <a:r>
              <a:rPr lang="es"/>
              <a:t>2013-11-13</a:t>
            </a:r>
          </a:p>
          <a:p>
            <a:pPr algn="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117325" x="6705600"/>
            <a:ext cy="2438400" cx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0" name="Shape 11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My SobiPro Entries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575186" x="4316075"/>
            <a:ext cy="1840324" cx="437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y="3306725" x="7381500"/>
            <a:ext cy="457200" cx="1305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default layout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y="1659825" x="279100"/>
            <a:ext cy="198989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My SobiPro Entries app, </a:t>
            </a:r>
            <a:r>
              <a:rPr lang="es">
                <a:solidFill>
                  <a:schemeClr val="dk1"/>
                </a:solidFill>
              </a:rPr>
              <a:t>it’s installed in the list of community plugins.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It can be enabled in the Plugin Manager with several control parameters.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Control parameters are available in Components/XTDir/Business Pages.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3674425" x="1247000"/>
            <a:ext cy="2547599" cx="2975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3466825" x="4008624"/>
            <a:ext cy="2690100" cx="330094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/>
        </p:nvSpPr>
        <p:spPr>
          <a:xfrm>
            <a:off y="6223675" x="279100"/>
            <a:ext cy="457200" cx="8407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200" lang="es" i="1"/>
              <a:t>TIP: To change the title, you must change the language label PLG_XTDSOBIPROMYENTRIES_TITLE="XTDir My SobiPro Entries". You can change it in the language translation file, or add an override in the Language Manager.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3" name="Shape 1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My SobiPro Entries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y="1659825" x="279100"/>
            <a:ext cy="1143000" cx="8407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My SobiPro Entries app, </a:t>
            </a:r>
            <a:r>
              <a:rPr lang="es">
                <a:solidFill>
                  <a:schemeClr val="dk1"/>
                </a:solidFill>
              </a:rPr>
              <a:t>TIP: To change the title, you must change the language label PLG_XTDSOBIPROMYENTRIES_TITLE="XTDir My SobiPro Entries".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You can change it: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In the language translation file, or 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Adding an override in the Language Manager. (recommended)</a:t>
            </a:r>
          </a:p>
        </p:txBody>
      </p:sp>
      <p:pic>
        <p:nvPicPr>
          <p:cNvPr id="126" name="Shape 12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403075" x="362825"/>
            <a:ext cy="3325700" cx="3471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3346025" x="5069650"/>
            <a:ext cy="3221875" cx="3617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/>
          <p:nvPr/>
        </p:nvSpPr>
        <p:spPr>
          <a:xfrm>
            <a:off y="3940175" x="4119325"/>
            <a:ext cy="439799" cx="66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4" name="Shape 13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User Profile for SobiPro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087400" x="382125"/>
            <a:ext cy="3210275" cx="521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 txBox="1"/>
          <p:nvPr/>
        </p:nvSpPr>
        <p:spPr>
          <a:xfrm>
            <a:off y="1659825" x="279100"/>
            <a:ext cy="355800" cx="8407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XTDir Apps for SobiPro</a:t>
            </a:r>
            <a:r>
              <a:rPr lang="es">
                <a:solidFill>
                  <a:schemeClr val="dk1"/>
                </a:solidFill>
              </a:rPr>
              <a:t> can be installed/ updated/ downloaded right from the configuration area.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872075" x="4659225"/>
            <a:ext cy="1809750" cx="415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/>
          <p:nvPr/>
        </p:nvSpPr>
        <p:spPr>
          <a:xfrm>
            <a:off y="5369450" x="3863025"/>
            <a:ext cy="582300" cx="796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5" name="Shape 1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User Profile for SobiPro</a:t>
            </a:r>
          </a:p>
        </p:txBody>
      </p:sp>
      <p:pic>
        <p:nvPicPr>
          <p:cNvPr id="147" name="Shape 14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719375" x="3411200"/>
            <a:ext cy="4186525" cx="527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y="1719375" x="228600"/>
            <a:ext cy="3000000" cx="300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User Profile for SobiPro </a:t>
            </a:r>
            <a:r>
              <a:rPr lang="es">
                <a:solidFill>
                  <a:schemeClr val="dk1"/>
                </a:solidFill>
              </a:rPr>
              <a:t>is a SobiPro read-only field to show JomSocial user profile in associated SobiPro entries.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It can be visually customized according your template.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It’s managed as a SobiPro field.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4" name="Shape 15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User Profile for SobiPro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y="1719375" x="228600"/>
            <a:ext cy="3000000" cx="300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To configure the </a:t>
            </a:r>
            <a:r>
              <a:rPr b="1" lang="es">
                <a:solidFill>
                  <a:schemeClr val="dk1"/>
                </a:solidFill>
              </a:rPr>
              <a:t>User Profile for SobiPro, </a:t>
            </a:r>
            <a:r>
              <a:rPr lang="es">
                <a:solidFill>
                  <a:schemeClr val="dk1"/>
                </a:solidFill>
              </a:rPr>
              <a:t>the field must be added to the entry structure.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719375" x="3149924"/>
            <a:ext cy="4078175" cx="5536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3" name="Shape 1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User Profile for SobiPro</a:t>
            </a:r>
          </a:p>
        </p:txBody>
      </p:sp>
      <p:pic>
        <p:nvPicPr>
          <p:cNvPr id="165" name="Shape 16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803312" x="744525"/>
            <a:ext cy="3661525" cx="401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Shape 166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1600199" x="4698799"/>
            <a:ext cy="5152399" cx="313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4705825" x="288275"/>
            <a:ext cy="2030624" cx="2496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3" name="Shape 17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User Profile for SobiPro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y="1719375" x="228600"/>
            <a:ext cy="4967700" cx="8458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User Profile for SobiPro </a:t>
            </a:r>
            <a:r>
              <a:rPr lang="es">
                <a:solidFill>
                  <a:schemeClr val="dk1"/>
                </a:solidFill>
              </a:rPr>
              <a:t>is shown by default with a simple style.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Sample CSS styling template customization: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.spExtlyCommunity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float: right;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width: 300px;	background-color: #DFF0D8;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border-color: #D6E9C6;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color: #468847;	border-radius: 4px 4px 4px 4px;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padding: 8px 35px 8px 14px;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text-shadow: 0 1px 0 rgba(255, 255, 255, 0.5);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.spExtlyCommunity .groups, .spExtlyCommunity .photos, .spExtlyCommunity .videos, .spExtlyCommunity .events, .field_business_days li {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display: inline-block;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margin-right: 8px;</a:t>
            </a:r>
          </a:p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More Info: </a:t>
            </a:r>
            <a:r>
              <a:rPr u="sng" lang="es">
                <a:solidFill>
                  <a:schemeClr val="hlink"/>
                </a:solidFill>
                <a:hlinkClick r:id="rId4"/>
              </a:rPr>
              <a:t>http://www.extly.com/guides-faq/41-extensions-for-jomsocial-documentation/jomsocial-user-profile-for-sobipro/472-jomsocial-user-profile-for-sobipro-documentation.html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1" name="Shape 18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Shape 182"/>
          <p:cNvSpPr txBox="1"/>
          <p:nvPr/>
        </p:nvSpPr>
        <p:spPr>
          <a:xfrm>
            <a:off y="1754300" x="285275"/>
            <a:ext cy="4967700" cx="4089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SobiPro Activity Stream for JomSocial</a:t>
            </a:r>
            <a:r>
              <a:rPr lang="es">
                <a:solidFill>
                  <a:schemeClr val="dk1"/>
                </a:solidFill>
              </a:rPr>
              <a:t> is a native SobiPro App to publish directory activities to the community wall stream (including reviews).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In this way, all community members can check what’s going on in Pages.</a:t>
            </a:r>
          </a:p>
        </p:txBody>
      </p:sp>
      <p:sp>
        <p:nvSpPr>
          <p:cNvPr id="183" name="Shape 183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SP Activity Stream for JomSocial</a:t>
            </a:r>
          </a:p>
        </p:txBody>
      </p:sp>
      <p:pic>
        <p:nvPicPr>
          <p:cNvPr id="184" name="Shape 18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754300" x="4835625"/>
            <a:ext cy="4909776" cx="385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0" name="Shape 19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Shape 191"/>
          <p:cNvSpPr txBox="1"/>
          <p:nvPr/>
        </p:nvSpPr>
        <p:spPr>
          <a:xfrm>
            <a:off y="1754300" x="285275"/>
            <a:ext cy="4967700" cx="4089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SobiPro Activity Stream for JomSocial</a:t>
            </a:r>
            <a:r>
              <a:rPr lang="es">
                <a:solidFill>
                  <a:schemeClr val="dk1"/>
                </a:solidFill>
              </a:rPr>
              <a:t> can be installed/downloaded right from the configuration area.</a:t>
            </a:r>
          </a:p>
        </p:txBody>
      </p:sp>
      <p:sp>
        <p:nvSpPr>
          <p:cNvPr id="192" name="Shape 192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SP Activity Stream for JomSocial</a:t>
            </a:r>
          </a:p>
        </p:txBody>
      </p:sp>
      <p:pic>
        <p:nvPicPr>
          <p:cNvPr id="193" name="Shape 19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619498" x="457200"/>
            <a:ext cy="2935925" cx="5629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929650" x="5682975"/>
            <a:ext cy="1319250" cx="3049399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/>
          <p:nvPr/>
        </p:nvSpPr>
        <p:spPr>
          <a:xfrm>
            <a:off y="5555425" x="4630825"/>
            <a:ext cy="582300" cx="796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1" name="Shape 20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 txBox="1"/>
          <p:nvPr/>
        </p:nvSpPr>
        <p:spPr>
          <a:xfrm>
            <a:off y="1754300" x="285275"/>
            <a:ext cy="4967700" cx="8401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SobiPro Activity Stream for JomSocial</a:t>
            </a:r>
            <a:r>
              <a:rPr lang="es">
                <a:solidFill>
                  <a:schemeClr val="dk1"/>
                </a:solidFill>
              </a:rPr>
              <a:t> enable and configure the App at section level.</a:t>
            </a:r>
          </a:p>
        </p:txBody>
      </p:sp>
      <p:sp>
        <p:nvSpPr>
          <p:cNvPr id="203" name="Shape 203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SP Activity Stream for JomSocial</a:t>
            </a:r>
          </a:p>
        </p:txBody>
      </p:sp>
      <p:sp>
        <p:nvSpPr>
          <p:cNvPr id="204" name="Shape 204"/>
          <p:cNvSpPr/>
          <p:nvPr/>
        </p:nvSpPr>
        <p:spPr>
          <a:xfrm>
            <a:off y="4966550" x="2290550"/>
            <a:ext cy="582300" cx="796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5" name="Shape 20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754300" x="228600"/>
            <a:ext cy="2875600" cx="5763924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206" name="Shape 206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2796375" x="3154375"/>
            <a:ext cy="3848293" cx="5763923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y="1991550" x="457200"/>
            <a:ext cy="3416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In this presentation, we are going to show how you can add Pages, based on SobiPro, to your Joomla! / JomSocial community network.</a:t>
            </a:r>
          </a:p>
          <a:p>
            <a:pPr rtl="0" lvl="0">
              <a:spcBef>
                <a:spcPts val="0"/>
              </a:spcBef>
              <a:buNone/>
            </a:pPr>
            <a:r>
              <a:rPr b="1" sz="1400" lang="es"/>
              <a:t>About JomSocial</a:t>
            </a:r>
            <a:r>
              <a:rPr sz="1400" lang="es"/>
              <a:t>, It's the No. 1 community software for Joomla! Turn Joomla CMS into a full-fledged, Social-Networking site.</a:t>
            </a:r>
          </a:p>
          <a:p>
            <a:pPr rtl="0" lvl="0">
              <a:spcBef>
                <a:spcPts val="0"/>
              </a:spcBef>
              <a:buNone/>
            </a:pPr>
            <a:r>
              <a:rPr b="1" sz="1400" lang="es"/>
              <a:t>About SobiPro</a:t>
            </a:r>
            <a:r>
              <a:rPr sz="1400" lang="es"/>
              <a:t>, SobiPro is a powerful directory component for Joomla!</a:t>
            </a:r>
          </a:p>
          <a:p>
            <a:pPr algn="ctr"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42" name="Shape 4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Pages for JomSocial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y="5359950" x="1035600"/>
            <a:ext cy="374100" cx="707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u="sng" lang="es">
                <a:solidFill>
                  <a:schemeClr val="hlink"/>
                </a:solidFill>
                <a:hlinkClick r:id="rId4"/>
              </a:rPr>
              <a:t>http://www.extly.com/xtdir-adding-pages-to-jomsocial-community-network.html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y="1828800" x="13716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2" name="Shape 21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Shape 213"/>
          <p:cNvSpPr txBox="1"/>
          <p:nvPr/>
        </p:nvSpPr>
        <p:spPr>
          <a:xfrm>
            <a:off y="1754300" x="285275"/>
            <a:ext cy="4967700" cx="8401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User Activity</a:t>
            </a:r>
            <a:r>
              <a:rPr lang="es">
                <a:solidFill>
                  <a:schemeClr val="dk1"/>
                </a:solidFill>
              </a:rPr>
              <a:t> is valued in JomSocial with the </a:t>
            </a:r>
            <a:r>
              <a:rPr b="1" lang="es">
                <a:solidFill>
                  <a:schemeClr val="dk1"/>
                </a:solidFill>
              </a:rPr>
              <a:t>User Points System</a:t>
            </a:r>
            <a:r>
              <a:rPr lang="es">
                <a:solidFill>
                  <a:schemeClr val="dk1"/>
                </a:solidFill>
              </a:rPr>
              <a:t>, and XTDir is integrated and raising specific events.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More info: http://documentation.jomsocial.com/wiki/User_Points_System</a:t>
            </a:r>
          </a:p>
        </p:txBody>
      </p:sp>
      <p:sp>
        <p:nvSpPr>
          <p:cNvPr id="214" name="Shape 214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SP Activity Stream for JomSocial</a:t>
            </a:r>
          </a:p>
        </p:txBody>
      </p:sp>
      <p:pic>
        <p:nvPicPr>
          <p:cNvPr id="215" name="Shape 21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971262" x="1371600"/>
            <a:ext cy="2471225" cx="442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Shape 216"/>
          <p:cNvSpPr/>
          <p:nvPr/>
        </p:nvSpPr>
        <p:spPr>
          <a:xfrm>
            <a:off y="3475025" x="3494650"/>
            <a:ext cy="610800" cx="8589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17" name="Shape 21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2536825" x="4353537"/>
            <a:ext cy="2171700" cx="315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2" name="Shape 222"/>
          <p:cNvSpPr txBox="1"/>
          <p:nvPr/>
        </p:nvSpPr>
        <p:spPr>
          <a:xfrm>
            <a:off y="1754300" x="285275"/>
            <a:ext cy="4967700" cx="8401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To configure the </a:t>
            </a:r>
            <a:r>
              <a:rPr b="1" lang="es">
                <a:solidFill>
                  <a:schemeClr val="dk1"/>
                </a:solidFill>
              </a:rPr>
              <a:t>User Points System</a:t>
            </a:r>
            <a:r>
              <a:rPr lang="es">
                <a:solidFill>
                  <a:schemeClr val="dk1"/>
                </a:solidFill>
              </a:rPr>
              <a:t>, you must copy the rules file into SobiPro directory, and re-scan for new rules in JomSocial: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s">
                <a:solidFill>
                  <a:schemeClr val="dk1"/>
                </a:solidFill>
              </a:rPr>
              <a:t>Copy from </a:t>
            </a:r>
            <a:r>
              <a:rPr u="sng" b="1" lang="es">
                <a:solidFill>
                  <a:schemeClr val="hlink"/>
                </a:solidFill>
                <a:hlinkClick r:id="rId3"/>
              </a:rPr>
              <a:t>jomsocial_rule.xml</a:t>
            </a:r>
            <a:r>
              <a:rPr lang="es">
                <a:solidFill>
                  <a:schemeClr val="dk1"/>
                </a:solidFill>
              </a:rPr>
              <a:t> from media/com_xtdir/rules to components/com_sobipro.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s">
                <a:solidFill>
                  <a:schemeClr val="dk1"/>
                </a:solidFill>
              </a:rPr>
              <a:t>Re-scan in JomSocial / User Points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s">
                <a:solidFill>
                  <a:schemeClr val="dk1"/>
                </a:solidFill>
              </a:rPr>
              <a:t>At any time, you can edit the file or change the assigned points.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More info: http://documentation.jomsocial.com/wiki/User_Points_System</a:t>
            </a:r>
          </a:p>
        </p:txBody>
      </p:sp>
      <p:pic>
        <p:nvPicPr>
          <p:cNvPr id="223" name="Shape 22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219129" x="3229837"/>
            <a:ext cy="2768899" cx="54017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SP Activity Stream for JomSocial</a:t>
            </a:r>
          </a:p>
        </p:txBody>
      </p:sp>
      <p:pic>
        <p:nvPicPr>
          <p:cNvPr id="226" name="Shape 226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3435250" x="452175"/>
            <a:ext cy="2875599" cx="384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y="1722450" x="3810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s"/>
              <a:t>In this presentation we have shown how to install and configure: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/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My SobiPro Entries, </a:t>
            </a:r>
            <a:r>
              <a:rPr sz="1400" lang="es"/>
              <a:t>a JomSocial app and a Joomla! module, to show SobiPro entries associated with a JomSocial user profile.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User Profile for SobiPro</a:t>
            </a:r>
            <a:r>
              <a:rPr sz="1400" lang="es"/>
              <a:t>, a SobiPro read-only field to show JomSocial user profile in associated SobiPro entries.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SobiPro Activity Stream for JomSocial</a:t>
            </a:r>
            <a:r>
              <a:rPr sz="1400" lang="es"/>
              <a:t>, a SobiPro App to push activities to the community wall stream (including reviews).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rPr sz="1800" lang="es"/>
              <a:t>In this way, navigational aids to provide Pages for JomSocial has been implemented. Users can be notified of directory activity, Pages can be accessed from a User Profile, and User Profiles can be accessed from directory Pages.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232" name="Shape 2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Shape 233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Conclusion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One last word</a:t>
            </a:r>
          </a:p>
        </p:txBody>
      </p:sp>
      <p:pic>
        <p:nvPicPr>
          <p:cNvPr id="239" name="Shape 2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 txBox="1"/>
          <p:nvPr/>
        </p:nvSpPr>
        <p:spPr>
          <a:xfrm>
            <a:off y="1786800" x="576000"/>
            <a:ext cy="3284399" cx="811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s"/>
              <a:t>We love your feedback, it's our way to improve.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None/>
            </a:pPr>
            <a:r>
              <a:rPr sz="3000" lang="es"/>
              <a:t>This presentation was created with your help.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es"/>
              <a:t>Please post a rating and a review at the #JED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es"/>
              <a:t>It really helps ;-)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sp>
        <p:nvSpPr>
          <p:cNvPr id="241" name="Shape 241"/>
          <p:cNvSpPr txBox="1"/>
          <p:nvPr/>
        </p:nvSpPr>
        <p:spPr>
          <a:xfrm>
            <a:off y="4907025" x="547650"/>
            <a:ext cy="1767300" cx="8167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>
                <a:solidFill>
                  <a:schemeClr val="dk1"/>
                </a:solidFill>
              </a:rPr>
              <a:t>More info: </a:t>
            </a:r>
            <a:r>
              <a:rPr b="1" lang="es">
                <a:solidFill>
                  <a:schemeClr val="dk1"/>
                </a:solidFill>
              </a:rPr>
              <a:t>XTDir - How to extend your directory</a:t>
            </a:r>
            <a:r>
              <a:rPr u="sng" lang="es">
                <a:solidFill>
                  <a:schemeClr val="hlink"/>
                </a:solidFill>
                <a:hlinkClick r:id="rId4"/>
              </a:rPr>
              <a:t>http://www.extly.com/guides-faq/75-extensions-for-sobipro-documentation/xtdir-for-sobipro.html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lang="es"/>
              <a:t>Support: </a:t>
            </a:r>
            <a:r>
              <a:rPr u="sng" lang="es">
                <a:solidFill>
                  <a:schemeClr val="hlink"/>
                </a:solidFill>
                <a:hlinkClick r:id="rId5"/>
              </a:rPr>
              <a:t>http://support.extly.com</a:t>
            </a:r>
            <a:br>
              <a:rPr lang="es"/>
            </a:br>
            <a:r>
              <a:rPr lang="es"/>
              <a:t>Community Forum Support: </a:t>
            </a:r>
            <a:r>
              <a:rPr u="sng" lang="es">
                <a:solidFill>
                  <a:schemeClr val="hlink"/>
                </a:solidFill>
                <a:hlinkClick r:id="rId6"/>
              </a:rPr>
              <a:t>http://www.extly.com/forum/index.html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lang="es"/>
              <a:t>Twitter </a:t>
            </a:r>
            <a:r>
              <a:rPr u="sng" lang="es">
                <a:solidFill>
                  <a:schemeClr val="hlink"/>
                </a:solidFill>
                <a:hlinkClick r:id="rId7"/>
              </a:rPr>
              <a:t>@extly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s"/>
              <a:t>Facebook </a:t>
            </a:r>
            <a:r>
              <a:rPr u="sng" lang="es">
                <a:solidFill>
                  <a:schemeClr val="hlink"/>
                </a:solidFill>
                <a:hlinkClick r:id="rId8"/>
              </a:rPr>
              <a:t>facebook.com/extly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y="1689675" x="228600"/>
            <a:ext cy="3718200" cx="8458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In a social network, </a:t>
            </a:r>
            <a:r>
              <a:rPr b="1" lang="es"/>
              <a:t>Pages</a:t>
            </a:r>
            <a:r>
              <a:rPr lang="es"/>
              <a:t> build a closer relationship between the users and their audience and customers.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es"/>
              <a:t>Pages</a:t>
            </a:r>
            <a:r>
              <a:rPr lang="es"/>
              <a:t> provide tools for business, brands or organizations.</a:t>
            </a:r>
          </a:p>
          <a:p>
            <a:pPr rtl="0" lvl="0">
              <a:spcBef>
                <a:spcPts val="0"/>
              </a:spcBef>
              <a:buNone/>
            </a:pPr>
          </a:p>
          <a:p>
            <a:pPr algn="ctr"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0" name="Shape 5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hape 51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About Pages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Prerequisites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s"/>
              <a:t>XTDir for JomSocial 5.0.6, or superior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s"/>
              <a:t>JomSocial 3.0.5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s"/>
              <a:t>SobiPro 1.1, or superior (recommended)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s"/>
              <a:t>SobiPro 1.0.8 is supported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s"/>
              <a:t>Joomla 2.5 / 3.1 / 3.2, or superior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s"/>
              <a:t>MySQL 5.5, or superior (recommended)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s"/>
              <a:t>PHP 5.3, or superior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7" name="Shape 5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Prerequisites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y="1491700" x="457200"/>
            <a:ext cy="37638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sz="1400" lang="es" i="1"/>
              <a:t>XTDir</a:t>
            </a:r>
            <a:r>
              <a:rPr sz="1400" lang="es" i="1"/>
              <a:t> is a single component, with a set of modules and plugins, to add the most frequently requested JomSocial and SobiPro features. All configuration and management tasks are performed in a single administrative center.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My SobiPro Entries, </a:t>
            </a:r>
            <a:r>
              <a:rPr sz="1400" lang="es"/>
              <a:t>a JomSocial app and a Joomla! module, to show SobiPro entries associated with a JomSocial user profile.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User Profile for SobiPro</a:t>
            </a:r>
            <a:r>
              <a:rPr sz="1400" lang="es"/>
              <a:t>, a SobiPro read-only field to show JomSocial user profile in associated SobiPro entries.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SobiPro Activity Stream for JomSocial</a:t>
            </a:r>
            <a:r>
              <a:rPr sz="1400" lang="es"/>
              <a:t>, a SobiPro App to push activities to the community wall stream (including reviews).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Extended Search Modules</a:t>
            </a:r>
            <a:r>
              <a:rPr sz="1400" lang="es"/>
              <a:t>, modules to master the art of catalog search. Support for cookie form saving.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Categories of SobiPro Module</a:t>
            </a:r>
            <a:r>
              <a:rPr sz="1400" lang="es"/>
              <a:t>, a module with 6-Layouts to navigate your catalog categories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Search in Categories, Search in Selected Section Modules, and Search Plugin(+) Plus</a:t>
            </a:r>
            <a:r>
              <a:rPr sz="1400" lang="es"/>
              <a:t>, to fill all search possibilities.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CategoriesFilterApp</a:t>
            </a:r>
            <a:r>
              <a:rPr sz="1400" lang="es"/>
              <a:t>, a SobiPro App to show a chained categories control and support empty keyword search in SobiPro.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y="5407950" x="583650"/>
            <a:ext cy="1386599" cx="8103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lang="es"/>
              <a:t>Product Page: </a:t>
            </a:r>
            <a:r>
              <a:rPr u="sng" lang="es">
                <a:solidFill>
                  <a:schemeClr val="hlink"/>
                </a:solidFill>
                <a:hlinkClick r:id="rId4"/>
              </a:rPr>
              <a:t>http://www.extly.com/jomsocial-extensions.html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s"/>
              <a:t>Support: </a:t>
            </a:r>
            <a:r>
              <a:rPr u="sng" lang="es">
                <a:solidFill>
                  <a:schemeClr val="hlink"/>
                </a:solidFill>
                <a:hlinkClick r:id="rId5"/>
              </a:rPr>
              <a:t>http://support.extly.com</a:t>
            </a:r>
            <a:br>
              <a:rPr lang="es"/>
            </a:br>
            <a:r>
              <a:rPr lang="es"/>
              <a:t>Community Forum Support: </a:t>
            </a:r>
            <a:r>
              <a:rPr u="sng" lang="es">
                <a:solidFill>
                  <a:schemeClr val="hlink"/>
                </a:solidFill>
                <a:hlinkClick r:id="rId6"/>
              </a:rPr>
              <a:t>http://www.extly.com/forum/index.html</a:t>
            </a:r>
          </a:p>
        </p:txBody>
      </p:sp>
      <p:sp>
        <p:nvSpPr>
          <p:cNvPr id="66" name="Shape 66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Pages for JomSocial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y="1415500" x="457200"/>
            <a:ext cy="37638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This presentation is focused in the social network and directory customization: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My SobiPro Entries, </a:t>
            </a:r>
            <a:r>
              <a:rPr sz="1400" lang="es"/>
              <a:t>a JomSocial app and a Joomla! module, to show SobiPro entries associated with a JomSocial user profile.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User Profile for SobiPro</a:t>
            </a:r>
            <a:r>
              <a:rPr sz="1400" lang="es"/>
              <a:t>, a SobiPro read-only field to show JomSocial user profile in associated SobiPro entries.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b="1" sz="1400" lang="es"/>
              <a:t>SobiPro Activity Stream for JomSocial</a:t>
            </a:r>
            <a:r>
              <a:rPr sz="1400" lang="es"/>
              <a:t>, a SobiPro App to push activities to the community wall stream (including reviews).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800" lang="es"/>
              <a:t>The objective is to implement: 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s"/>
              <a:t>Community notifications of directory activity, 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s"/>
              <a:t>Pages access from User Profiles, and 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s"/>
              <a:t>User Profile access from directory Pages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sz="1400" lang="es"/>
              <a:t>To configure the rest of XTDir’s apps, modules, and plugins:</a:t>
            </a:r>
            <a:r>
              <a:rPr u="sng" sz="1400" lang="es">
                <a:solidFill>
                  <a:schemeClr val="hlink"/>
                </a:solidFill>
                <a:hlinkClick r:id="rId3"/>
              </a:rPr>
              <a:t>http://www.extly.com/guides-faq/75-extensions-for-sobipro-documentation/xtdir-for-sobipro.html</a:t>
            </a:r>
            <a:r>
              <a:rPr u="sng" sz="1400" lang="es">
                <a:solidFill>
                  <a:schemeClr val="hlink"/>
                </a:solidFill>
                <a:hlinkClick r:id="rId4"/>
              </a:rPr>
              <a:t>http://www.extly.com/xtdir-building-an-advertising-catalog-for-joomla.html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Pages for JomSocial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Download and install XTDir for JomSocial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y="274637" x="76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Installation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398662" x="223525"/>
            <a:ext cy="1477174" cx="36634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/>
          <p:nvPr/>
        </p:nvSpPr>
        <p:spPr>
          <a:xfrm>
            <a:off y="3917350" x="3967125"/>
            <a:ext cy="439799" cx="665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3" name="Shape 83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3063525" x="4713025"/>
            <a:ext cy="2975349" cx="416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1. XTDir updates are installed in the same way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s"/>
              <a:t>2. </a:t>
            </a:r>
            <a:r>
              <a:rPr lang="es">
                <a:solidFill>
                  <a:srgbClr val="000000"/>
                </a:solidFill>
              </a:rPr>
              <a:t>Remember to also update SobiPro Apps with the Update button.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Updates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/>
        </p:nvSpPr>
        <p:spPr>
          <a:xfrm>
            <a:off y="5034125" x="320500"/>
            <a:ext cy="1240799" cx="48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>
                <a:solidFill>
                  <a:schemeClr val="dk1"/>
                </a:solidFill>
              </a:rPr>
              <a:t>"Update" buttons in </a:t>
            </a:r>
            <a:r>
              <a:rPr b="1" lang="es">
                <a:solidFill>
                  <a:schemeClr val="dk1"/>
                </a:solidFill>
              </a:rPr>
              <a:t>XTDir / Business Pages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401523" x="2811750"/>
            <a:ext cy="1314625" cx="3258974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93" name="Shape 93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915175" x="4518696"/>
            <a:ext cy="1652725" cx="3532700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9" name="Shape 9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>
            <p:ph type="title"/>
          </p:nvPr>
        </p:nvSpPr>
        <p:spPr>
          <a:xfrm>
            <a:off y="274637" x="2286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My SobiPro Entries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659834" x="6447996"/>
            <a:ext cy="4848424" cx="205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y="1659825" x="279100"/>
            <a:ext cy="4848299" cx="6004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s">
                <a:solidFill>
                  <a:schemeClr val="dk1"/>
                </a:solidFill>
              </a:rPr>
              <a:t>My SobiPro Entries module, </a:t>
            </a:r>
            <a:r>
              <a:rPr lang="es">
                <a:solidFill>
                  <a:schemeClr val="dk1"/>
                </a:solidFill>
              </a:rPr>
              <a:t>it’s installed in the list of modules.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It can be configured in the Module Manager to a position with several control parameters.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2820325" x="779200"/>
            <a:ext cy="3747574" cx="44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y="6508125" x="7178225"/>
            <a:ext cy="457200" cx="1329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vcard layout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